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embeddedFontLst>
    <p:embeddedFont>
      <p:font typeface="Permanent Marker"/>
      <p:regular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2" Type="http://schemas.openxmlformats.org/officeDocument/2006/relationships/font" Target="fonts/PermanentMarker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f11f985a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f11f985a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f11f985a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f11f985a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f11f985a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f11f985a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f11f985a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f11f985a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f11f985a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f11f985a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f11f985a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f11f985a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f11f985a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f11f985a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f11f985a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f11f985a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f11f985a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f11f985a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f11f985a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f11f985a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63226c8a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63226c8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f11f985a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f11f985a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f11f985a5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f11f985a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f11f985a5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f11f985a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f11f985a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f11f985a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f11f985a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f11f985a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f11f985a5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f11f985a5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f11f985a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f11f985a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f11f985a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9f11f985a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f11f985a5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f11f985a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f11f985a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f11f985a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63226c8a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63226c8a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f11f985a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f11f985a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f11f985a5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f11f985a5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f11f985a5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9f11f985a5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f11f985a5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f11f985a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f11f985a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f11f985a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f11f985a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f11f985a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f11f985a5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f11f985a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f11f985a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f11f985a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f11f985a5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f11f985a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f11f985a5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f11f985a5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63226c8a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63226c8a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f11f985a5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f11f985a5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f11f985a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9f11f985a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f11f985a5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f11f985a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f11f985a5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9f11f985a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9f11f985a5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9f11f985a5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9f11f985a5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9f11f985a5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f11f985a5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f11f985a5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f11f985a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f11f985a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f11f985a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f11f985a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f11f985a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f11f985a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f11f985a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f11f985a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f11f985a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f11f985a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5fje6_ou5RY&amp;ab_channel=ponysmasher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Le placard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Un court métrage pour Halloween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297900" y="292625"/>
            <a:ext cx="883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la porte. Elle ne comprend pas.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199" cy="3807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152400" y="292625"/>
            <a:ext cx="898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entend le bruit encore! Donc, elle ouvre la porte.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25" y="1246325"/>
            <a:ext cx="7194625" cy="30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b="0" l="0" r="9346" t="0"/>
          <a:stretch/>
        </p:blipFill>
        <p:spPr>
          <a:xfrm>
            <a:off x="4572000" y="2800350"/>
            <a:ext cx="4572001" cy="21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title"/>
          </p:nvPr>
        </p:nvSpPr>
        <p:spPr>
          <a:xfrm>
            <a:off x="311700" y="10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Maintenant, e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lle voit quatre cintres!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0525"/>
            <a:ext cx="8839199" cy="382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311700" y="337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Très vite, elle ferme et elle ouvre la porte.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6475"/>
            <a:ext cx="8839200" cy="3746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>
            <a:off x="235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Maintenant, e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lle voit huit cintres!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0" cy="3838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616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et ouvre la porte encore.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40" name="Google Shape;1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199" cy="3788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type="title"/>
          </p:nvPr>
        </p:nvSpPr>
        <p:spPr>
          <a:xfrm>
            <a:off x="297900" y="292625"/>
            <a:ext cx="883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maintenant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, il y a seize cintres dans le placard!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0" cy="373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type="title"/>
          </p:nvPr>
        </p:nvSpPr>
        <p:spPr>
          <a:xfrm>
            <a:off x="616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est perplexe. Elle ne comprend pas.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199" cy="375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290850" y="109600"/>
            <a:ext cx="870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se retourne. Elle regarde un objet sur la table.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70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title"/>
          </p:nvPr>
        </p:nvSpPr>
        <p:spPr>
          <a:xfrm>
            <a:off x="471000" y="262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C’est une 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poupée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sinistre!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0" cy="373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623400" y="291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Il y a une Femme. Elle est dans une maison.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2709" l="0" r="0" t="9029"/>
          <a:stretch/>
        </p:blipFill>
        <p:spPr>
          <a:xfrm>
            <a:off x="719650" y="965075"/>
            <a:ext cx="7704700" cy="35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met la 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poupée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dans le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70" name="Google Shape;1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1" cy="367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la porte.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0" cy="373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ouvre la porte. Qu’est-ce qu’elle voit?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199" cy="373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voit deux poupées!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88" name="Google Shape;1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199" cy="372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la porte encore.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0" cy="3784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ouvre la porte encore.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0" name="Google Shape;2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1" cy="3680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voit quatre 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poupées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199" cy="36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dit “David?”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12" name="Google Shape;2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0" cy="374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David dit “oui?” et il sort d’une chambre.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18" name="Google Shape;2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100"/>
            <a:ext cx="8839200" cy="3722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/>
          <p:nvPr>
            <p:ph type="title"/>
          </p:nvPr>
        </p:nvSpPr>
        <p:spPr>
          <a:xfrm>
            <a:off x="367400" y="26200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ouvre la porte. Elle montre le placard À David.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24" name="Google Shape;2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2650"/>
            <a:ext cx="8839199" cy="373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92175" y="153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ouvre la porte du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4473" l="0" r="0" t="6590"/>
          <a:stretch/>
        </p:blipFill>
        <p:spPr>
          <a:xfrm>
            <a:off x="412775" y="995000"/>
            <a:ext cx="8318451" cy="35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dit “Est-ce que tu peux entrer dans le placard?”    Il dit “Pardon?”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2050"/>
            <a:ext cx="8839201" cy="3744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Il va dans le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36" name="Google Shape;2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199" cy="36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4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femme ferme la porte. Elle sourit.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42" name="Google Shape;2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199" cy="375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porte est fermée. Qu’est-ce qui va se passer?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48" name="Google Shape;24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200" cy="36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6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ouvre la porte. Et elle voit….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54" name="Google Shape;2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5773574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975" y="2613714"/>
            <a:ext cx="5414624" cy="2254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Rien!! Elle ne voit rien!! David n’est pas dans le placard!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61" name="Google Shape;2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4750"/>
            <a:ext cx="8839200" cy="366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femme est troublée. Où est David?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67" name="Google Shape;2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2350"/>
            <a:ext cx="8839200" cy="369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9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examine le placard. Elle dit “David?”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73" name="Google Shape;27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199" cy="372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la porte et elle ouvre la porte.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79" name="Google Shape;2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199" cy="3788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1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n’est pas contente. Elle a peur.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85" name="Google Shape;2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200" cy="3737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6165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met un cintre dans le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3225" l="0" r="0" t="13441"/>
          <a:stretch/>
        </p:blipFill>
        <p:spPr>
          <a:xfrm>
            <a:off x="524300" y="1393025"/>
            <a:ext cx="80954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décide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d’entrer dans le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91" name="Google Shape;29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201" cy="37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la porte.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97" name="Google Shape;29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200" cy="371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ne voit rien dans le placard. “David?” 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dit.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03" name="Google Shape;30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4750"/>
            <a:ext cx="8839200" cy="360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Il ne 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répond p</a:t>
            </a: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as. Mais elle entend un bruit dans la maison.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09" name="Google Shape;3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4479"/>
            <a:ext cx="9144000" cy="373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Doucement, elle ouvre la porte.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15" name="Google Shape;31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0950"/>
            <a:ext cx="8839200" cy="369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/>
          <p:nvPr>
            <p:ph type="title"/>
          </p:nvPr>
        </p:nvSpPr>
        <p:spPr>
          <a:xfrm>
            <a:off x="367500" y="154850"/>
            <a:ext cx="862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sort du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21" name="Google Shape;3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9950"/>
            <a:ext cx="8839199" cy="373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 txBox="1"/>
          <p:nvPr>
            <p:ph type="title"/>
          </p:nvPr>
        </p:nvSpPr>
        <p:spPr>
          <a:xfrm>
            <a:off x="259950" y="1226425"/>
            <a:ext cx="8624100" cy="1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Faites</a:t>
            </a:r>
            <a:r>
              <a:rPr lang="en" sz="3400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des </a:t>
            </a:r>
            <a:r>
              <a:rPr lang="en" sz="3400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prédictions...qu’est-ce qui se passe?!</a:t>
            </a:r>
            <a:r>
              <a:rPr lang="en" sz="3400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3400"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6165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ferme la porte du placard.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0" l="0" r="0" t="13830"/>
          <a:stretch/>
        </p:blipFill>
        <p:spPr>
          <a:xfrm>
            <a:off x="616500" y="1255250"/>
            <a:ext cx="8156274" cy="35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616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entend un bruit. Elle est curieuse...qu’est-qui fait le bruit?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37" y="1342725"/>
            <a:ext cx="8410525" cy="36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616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ouvre la porte. Qu’est-ce qu’elle voit?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b="0" l="0" r="0" t="11371"/>
          <a:stretch/>
        </p:blipFill>
        <p:spPr>
          <a:xfrm>
            <a:off x="651875" y="1209325"/>
            <a:ext cx="7840249" cy="35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616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voit deux cintres, pas un!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199" cy="385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0000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297900" y="292625"/>
            <a:ext cx="883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Elle examine le placard. Elle ne voit rien.</a:t>
            </a:r>
            <a:endParaRPr>
              <a:solidFill>
                <a:srgbClr val="F3F3F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0" cy="3718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