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973276b8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973276b8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973276b8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973276b8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973276b8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973276b8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973276b8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973276b8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973276b8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973276b8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973276b8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973276b8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973276b8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973276b8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973276b8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973276b8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973276b8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973276b8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973276b8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973276b8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973276b8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973276b8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973276b8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973276b8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973276b8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973276b8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973276b8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973276b8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YTZWKKeSa3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603894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056725" y="1547650"/>
            <a:ext cx="22350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 histoire de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tél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phone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story about a phone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013969" y="193525"/>
            <a:ext cx="419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/>
              <a:t>LA DANSE DE PAPA</a:t>
            </a:r>
            <a:endParaRPr b="1"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51800" y="29600"/>
            <a:ext cx="69936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Oh ! Il y a la chanson </a:t>
            </a:r>
            <a:r>
              <a:rPr lang="en" sz="2100">
                <a:solidFill>
                  <a:schemeClr val="dk1"/>
                </a:solidFill>
              </a:rPr>
              <a:t>préférée</a:t>
            </a:r>
            <a:r>
              <a:rPr lang="en" sz="2100">
                <a:solidFill>
                  <a:schemeClr val="dk1"/>
                </a:solidFill>
              </a:rPr>
              <a:t> du papa. Le papa danse dans le café. Est-ce que le jeune homme sourit ? Est-ce que le jeune homme aime la danse de son </a:t>
            </a:r>
            <a:r>
              <a:rPr lang="en" sz="2100">
                <a:solidFill>
                  <a:schemeClr val="dk1"/>
                </a:solidFill>
              </a:rPr>
              <a:t>père</a:t>
            </a:r>
            <a:r>
              <a:rPr lang="en" sz="2100">
                <a:solidFill>
                  <a:schemeClr val="dk1"/>
                </a:solidFill>
              </a:rPr>
              <a:t> ?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7045475" y="0"/>
            <a:ext cx="20985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sourit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smiles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0560"/>
            <a:ext cx="9144000" cy="3922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51800" y="29600"/>
            <a:ext cx="6601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Le jeune homme </a:t>
            </a:r>
            <a:r>
              <a:rPr b="1" lang="en" sz="2100">
                <a:solidFill>
                  <a:schemeClr val="dk1"/>
                </a:solidFill>
              </a:rPr>
              <a:t>ne sourit pas</a:t>
            </a:r>
            <a:r>
              <a:rPr lang="en" sz="2100">
                <a:solidFill>
                  <a:schemeClr val="dk1"/>
                </a:solidFill>
              </a:rPr>
              <a:t>. Il </a:t>
            </a:r>
            <a:r>
              <a:rPr b="1" lang="en" sz="2100">
                <a:solidFill>
                  <a:schemeClr val="dk1"/>
                </a:solidFill>
              </a:rPr>
              <a:t>n’aime pas</a:t>
            </a:r>
            <a:r>
              <a:rPr lang="en" sz="2100">
                <a:solidFill>
                  <a:schemeClr val="dk1"/>
                </a:solidFill>
              </a:rPr>
              <a:t> la danse de son </a:t>
            </a:r>
            <a:r>
              <a:rPr lang="en" sz="2100">
                <a:solidFill>
                  <a:schemeClr val="dk1"/>
                </a:solidFill>
              </a:rPr>
              <a:t>père</a:t>
            </a:r>
            <a:r>
              <a:rPr lang="en" sz="2100">
                <a:solidFill>
                  <a:schemeClr val="dk1"/>
                </a:solidFill>
              </a:rPr>
              <a:t>. Il pense que la danse de son </a:t>
            </a:r>
            <a:r>
              <a:rPr lang="en" sz="2100">
                <a:solidFill>
                  <a:schemeClr val="dk1"/>
                </a:solidFill>
              </a:rPr>
              <a:t>père</a:t>
            </a:r>
            <a:r>
              <a:rPr lang="en" sz="2100">
                <a:solidFill>
                  <a:schemeClr val="dk1"/>
                </a:solidFill>
              </a:rPr>
              <a:t> est ridicule.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7362"/>
            <a:ext cx="9144000" cy="391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51800" y="29600"/>
            <a:ext cx="6601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Maintenant, le papa est vieux. C’est </a:t>
            </a:r>
            <a:r>
              <a:rPr lang="en" sz="2100">
                <a:solidFill>
                  <a:schemeClr val="dk1"/>
                </a:solidFill>
              </a:rPr>
              <a:t>Noël</a:t>
            </a:r>
            <a:r>
              <a:rPr lang="en" sz="2100">
                <a:solidFill>
                  <a:schemeClr val="dk1"/>
                </a:solidFill>
              </a:rPr>
              <a:t> et il est à la maison. Il lit un livre.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85875"/>
            <a:ext cx="921222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/>
        </p:nvSpPr>
        <p:spPr>
          <a:xfrm>
            <a:off x="7045475" y="0"/>
            <a:ext cx="20985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vieux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old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/>
        </p:nvSpPr>
        <p:spPr>
          <a:xfrm>
            <a:off x="51800" y="29600"/>
            <a:ext cx="6601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Soudain, le papa entend un bruit. Le bruit vient d’un cadeau.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7310"/>
            <a:ext cx="9144000" cy="3886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7045475" y="0"/>
            <a:ext cx="20985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entend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hears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bruit =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noise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51800" y="29600"/>
            <a:ext cx="6601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Le papa prend le cadeau et il l’ouvre…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Qu’est-ce qu’il y a dans le cadeau ?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7045475" y="0"/>
            <a:ext cx="20985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Il l’ouvre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he opens it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6371"/>
            <a:ext cx="9144000" cy="3897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172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Regardons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la vidéo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1800" y="29600"/>
            <a:ext cx="69567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Il y a un homme qui danse dans sa maison. Il danse sur sa chanson préférée. Il n’a pas de pantalon et la danse du papa est marrante !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0" y="1043600"/>
            <a:ext cx="8045597" cy="41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226700" y="0"/>
            <a:ext cx="19173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pantalon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pants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marrante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51800" y="29600"/>
            <a:ext cx="70359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Un bébé </a:t>
            </a:r>
            <a:r>
              <a:rPr lang="en" sz="2100">
                <a:solidFill>
                  <a:schemeClr val="dk1"/>
                </a:solidFill>
              </a:rPr>
              <a:t>regarde</a:t>
            </a:r>
            <a:r>
              <a:rPr lang="en" sz="2100">
                <a:solidFill>
                  <a:schemeClr val="dk1"/>
                </a:solidFill>
              </a:rPr>
              <a:t> son papa danser. Il sourit. Il aime la danse de son papa. Il pense que la danse de son papa est marrante.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7226700" y="0"/>
            <a:ext cx="19173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Il sourit =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he smiles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Il pense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he thinks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marrante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5275"/>
            <a:ext cx="8011024" cy="382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51800" y="29600"/>
            <a:ext cx="6601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Maintenant, le </a:t>
            </a:r>
            <a:r>
              <a:rPr lang="en" sz="2100">
                <a:solidFill>
                  <a:schemeClr val="dk1"/>
                </a:solidFill>
              </a:rPr>
              <a:t>bébé </a:t>
            </a:r>
            <a:r>
              <a:rPr lang="en" sz="2100">
                <a:solidFill>
                  <a:schemeClr val="dk1"/>
                </a:solidFill>
              </a:rPr>
              <a:t>est un petit </a:t>
            </a:r>
            <a:r>
              <a:rPr lang="en" sz="2100">
                <a:solidFill>
                  <a:schemeClr val="dk1"/>
                </a:solidFill>
              </a:rPr>
              <a:t>garçon</a:t>
            </a:r>
            <a:r>
              <a:rPr lang="en" sz="2100">
                <a:solidFill>
                  <a:schemeClr val="dk1"/>
                </a:solidFill>
              </a:rPr>
              <a:t>. Il met un bonnet et il sourit.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6653300" y="0"/>
            <a:ext cx="24906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Maintenant =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now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 bonnet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 winter hat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il sourit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he smiles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2775"/>
            <a:ext cx="8839200" cy="371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51800" y="29600"/>
            <a:ext cx="6601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Le petit </a:t>
            </a:r>
            <a:r>
              <a:rPr lang="en" sz="2100">
                <a:solidFill>
                  <a:schemeClr val="dk1"/>
                </a:solidFill>
              </a:rPr>
              <a:t>garçon</a:t>
            </a:r>
            <a:r>
              <a:rPr lang="en" sz="2100">
                <a:solidFill>
                  <a:schemeClr val="dk1"/>
                </a:solidFill>
              </a:rPr>
              <a:t> marche dans la rue avec son papa. Ils regardent un </a:t>
            </a:r>
            <a:r>
              <a:rPr lang="en" sz="2100">
                <a:solidFill>
                  <a:schemeClr val="dk1"/>
                </a:solidFill>
              </a:rPr>
              <a:t>magasin</a:t>
            </a:r>
            <a:r>
              <a:rPr lang="en" sz="2100">
                <a:solidFill>
                  <a:schemeClr val="dk1"/>
                </a:solidFill>
              </a:rPr>
              <a:t> de jouets.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653300" y="0"/>
            <a:ext cx="24906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la rue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 the street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 magasin de jouets =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a toy store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8733"/>
            <a:ext cx="9144000" cy="388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0" y="-84900"/>
            <a:ext cx="64083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Oh ! Il y a la chanson </a:t>
            </a:r>
            <a:r>
              <a:rPr lang="en" sz="2100">
                <a:solidFill>
                  <a:schemeClr val="dk1"/>
                </a:solidFill>
              </a:rPr>
              <a:t>préférée</a:t>
            </a:r>
            <a:r>
              <a:rPr lang="en" sz="2100">
                <a:solidFill>
                  <a:schemeClr val="dk1"/>
                </a:solidFill>
              </a:rPr>
              <a:t> du papa ! La papa danse dans la rue. Le garçon sourit, il aime la danse de son papa. Il pense que l</a:t>
            </a:r>
            <a:r>
              <a:rPr lang="en" sz="2100">
                <a:solidFill>
                  <a:schemeClr val="dk1"/>
                </a:solidFill>
              </a:rPr>
              <a:t>a danse de son papa est marrante. 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6704925" y="0"/>
            <a:ext cx="24390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dans la rue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 the street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marrante =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funny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sourit =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smiles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Il pense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he thinks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4189"/>
            <a:ext cx="9144000" cy="3909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51800" y="29600"/>
            <a:ext cx="6601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Maintenant, le petit garçon est un ado. Il est </a:t>
            </a:r>
            <a:r>
              <a:rPr lang="en" sz="2100">
                <a:solidFill>
                  <a:schemeClr val="dk1"/>
                </a:solidFill>
              </a:rPr>
              <a:t>dans</a:t>
            </a:r>
            <a:r>
              <a:rPr lang="en" sz="2100">
                <a:solidFill>
                  <a:schemeClr val="dk1"/>
                </a:solidFill>
              </a:rPr>
              <a:t> une voiture. Il regarde son papa.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7226700" y="0"/>
            <a:ext cx="19173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 ado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=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a teen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une voiture =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a car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6000"/>
            <a:ext cx="8839200" cy="371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51800" y="29600"/>
            <a:ext cx="70818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Oh ! Il y a la chanson préférée du papa à la radio ! Le papa danse dans la voiture. L’ado sourit, il aime la danse de son papa. Il pense que la danse de son papa est marrante.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3150"/>
            <a:ext cx="8839199" cy="3780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7226700" y="0"/>
            <a:ext cx="19173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voiture =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the car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51800" y="29600"/>
            <a:ext cx="6601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Maintenant, l’ado est un jeune homme. Il est dans un </a:t>
            </a:r>
            <a:r>
              <a:rPr lang="en" sz="2100">
                <a:solidFill>
                  <a:schemeClr val="dk1"/>
                </a:solidFill>
              </a:rPr>
              <a:t>café</a:t>
            </a:r>
            <a:r>
              <a:rPr lang="en" sz="2100">
                <a:solidFill>
                  <a:schemeClr val="dk1"/>
                </a:solidFill>
              </a:rPr>
              <a:t> avec son </a:t>
            </a:r>
            <a:r>
              <a:rPr lang="en" sz="2100">
                <a:solidFill>
                  <a:schemeClr val="dk1"/>
                </a:solidFill>
              </a:rPr>
              <a:t>père</a:t>
            </a:r>
            <a:r>
              <a:rPr lang="en" sz="2100">
                <a:solidFill>
                  <a:schemeClr val="dk1"/>
                </a:solidFill>
              </a:rPr>
              <a:t>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7045475" y="0"/>
            <a:ext cx="2098500" cy="929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Dans un café =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in a café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son père = 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his father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7388"/>
            <a:ext cx="9144001" cy="391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