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Courier Prime" charset="1" panose="00000509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80244" y="1407855"/>
            <a:ext cx="15970736" cy="6815275"/>
          </a:xfrm>
          <a:custGeom>
            <a:avLst/>
            <a:gdLst/>
            <a:ahLst/>
            <a:cxnLst/>
            <a:rect r="r" b="b" t="t" l="l"/>
            <a:pathLst>
              <a:path h="6815275" w="15970736">
                <a:moveTo>
                  <a:pt x="0" y="0"/>
                </a:moveTo>
                <a:lnTo>
                  <a:pt x="15970736" y="0"/>
                </a:lnTo>
                <a:lnTo>
                  <a:pt x="15970736" y="6815276"/>
                </a:lnTo>
                <a:lnTo>
                  <a:pt x="0" y="6815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026164" y="722055"/>
            <a:ext cx="1484858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a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56858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peut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12060" y="744914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y 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663257" y="5703572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donne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811713" y="1727147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veut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53770" y="744914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est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44094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va à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382940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aime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593187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fait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920902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doit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772446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doit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760403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sort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834905" y="8685360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prend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468565" y="8685360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met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05768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sait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663257" y="3715360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vient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67924" y="1384997"/>
            <a:ext cx="13943789" cy="7202752"/>
          </a:xfrm>
          <a:custGeom>
            <a:avLst/>
            <a:gdLst/>
            <a:ahLst/>
            <a:cxnLst/>
            <a:rect r="r" b="b" t="t" l="l"/>
            <a:pathLst>
              <a:path h="7202752" w="13943789">
                <a:moveTo>
                  <a:pt x="0" y="0"/>
                </a:moveTo>
                <a:lnTo>
                  <a:pt x="13943789" y="0"/>
                </a:lnTo>
                <a:lnTo>
                  <a:pt x="13943789" y="7202752"/>
                </a:lnTo>
                <a:lnTo>
                  <a:pt x="0" y="72027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026164" y="722055"/>
            <a:ext cx="1484858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a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56858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peut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12060" y="744914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y 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663257" y="5703572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donne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811713" y="1727147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veut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53770" y="744914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est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44094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va à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382940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aime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593187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fait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920902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doit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772446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doit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760403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sort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834905" y="8685360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prend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468565" y="8685360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met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05768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sait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663257" y="3715360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vient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613597"/>
            <a:ext cx="15822280" cy="6824113"/>
          </a:xfrm>
          <a:custGeom>
            <a:avLst/>
            <a:gdLst/>
            <a:ahLst/>
            <a:cxnLst/>
            <a:rect r="r" b="b" t="t" l="l"/>
            <a:pathLst>
              <a:path h="6824113" w="15822280">
                <a:moveTo>
                  <a:pt x="0" y="0"/>
                </a:moveTo>
                <a:lnTo>
                  <a:pt x="15822280" y="0"/>
                </a:lnTo>
                <a:lnTo>
                  <a:pt x="15822280" y="6824113"/>
                </a:lnTo>
                <a:lnTo>
                  <a:pt x="0" y="68241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026164" y="722055"/>
            <a:ext cx="1484858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a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56858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peut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12060" y="744914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y 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514801" y="7408956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donne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811713" y="1727147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veut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53770" y="744914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est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44094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va à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382940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aime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593187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fait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920902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doit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772446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doit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760403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sort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834905" y="8685360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prend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468565" y="8685360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met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05768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sait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663257" y="4949453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vient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35065" y="1384997"/>
            <a:ext cx="14918047" cy="7089389"/>
          </a:xfrm>
          <a:custGeom>
            <a:avLst/>
            <a:gdLst/>
            <a:ahLst/>
            <a:cxnLst/>
            <a:rect r="r" b="b" t="t" l="l"/>
            <a:pathLst>
              <a:path h="7089389" w="14918047">
                <a:moveTo>
                  <a:pt x="0" y="0"/>
                </a:moveTo>
                <a:lnTo>
                  <a:pt x="14918046" y="0"/>
                </a:lnTo>
                <a:lnTo>
                  <a:pt x="14918046" y="7089389"/>
                </a:lnTo>
                <a:lnTo>
                  <a:pt x="0" y="70893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026164" y="722055"/>
            <a:ext cx="1484858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a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56858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peut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12060" y="744914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y 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514801" y="7408956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donne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811713" y="1727147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veut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53770" y="744914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est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44094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va à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382940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aime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593187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fait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920902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doit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772446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doit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760403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sort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834905" y="8685360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prend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468565" y="8685360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met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05768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sait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663257" y="4949453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vient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5090" y="1261152"/>
            <a:ext cx="14436623" cy="7646351"/>
          </a:xfrm>
          <a:custGeom>
            <a:avLst/>
            <a:gdLst/>
            <a:ahLst/>
            <a:cxnLst/>
            <a:rect r="r" b="b" t="t" l="l"/>
            <a:pathLst>
              <a:path h="7646351" w="14436623">
                <a:moveTo>
                  <a:pt x="0" y="0"/>
                </a:moveTo>
                <a:lnTo>
                  <a:pt x="14436623" y="0"/>
                </a:lnTo>
                <a:lnTo>
                  <a:pt x="14436623" y="7646351"/>
                </a:lnTo>
                <a:lnTo>
                  <a:pt x="0" y="76463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026164" y="722055"/>
            <a:ext cx="1484858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a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56858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peut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12060" y="744914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y 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514801" y="7408956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donne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811713" y="1727147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veut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53770" y="744914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est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44094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va à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382940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aime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593187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fait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920902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doit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772446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doit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760403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sort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834905" y="8685360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prend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468565" y="8685360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met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05768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sait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663257" y="4949453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vient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05768" y="1713574"/>
            <a:ext cx="14901103" cy="6358324"/>
          </a:xfrm>
          <a:custGeom>
            <a:avLst/>
            <a:gdLst/>
            <a:ahLst/>
            <a:cxnLst/>
            <a:rect r="r" b="b" t="t" l="l"/>
            <a:pathLst>
              <a:path h="6358324" w="14901103">
                <a:moveTo>
                  <a:pt x="0" y="0"/>
                </a:moveTo>
                <a:lnTo>
                  <a:pt x="14901102" y="0"/>
                </a:lnTo>
                <a:lnTo>
                  <a:pt x="14901102" y="6358324"/>
                </a:lnTo>
                <a:lnTo>
                  <a:pt x="0" y="6358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026164" y="722055"/>
            <a:ext cx="1484858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a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56858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peut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12060" y="744914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y 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514801" y="7408956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donne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811713" y="1727147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veut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53770" y="744914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est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44094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va à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382940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aime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593187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fait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920902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doit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772446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doit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760403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sort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834905" y="8685360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prend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468565" y="8685360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met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05768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sait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663257" y="4949453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vient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28860" y="1384997"/>
            <a:ext cx="14230280" cy="7170013"/>
          </a:xfrm>
          <a:custGeom>
            <a:avLst/>
            <a:gdLst/>
            <a:ahLst/>
            <a:cxnLst/>
            <a:rect r="r" b="b" t="t" l="l"/>
            <a:pathLst>
              <a:path h="7170013" w="14230280">
                <a:moveTo>
                  <a:pt x="0" y="0"/>
                </a:moveTo>
                <a:lnTo>
                  <a:pt x="14230280" y="0"/>
                </a:lnTo>
                <a:lnTo>
                  <a:pt x="14230280" y="7170013"/>
                </a:lnTo>
                <a:lnTo>
                  <a:pt x="0" y="7170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026164" y="722055"/>
            <a:ext cx="1484858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a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56858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peut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12060" y="744914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y 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663257" y="5703572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donne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811713" y="1727147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veut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53770" y="744914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est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44094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va à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382940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aime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593187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fait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920902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doit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772446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doit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760403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sort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834905" y="8685360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prend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468565" y="8685360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met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05768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sait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663257" y="3715360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vient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05768" y="1240274"/>
            <a:ext cx="16295868" cy="7521286"/>
          </a:xfrm>
          <a:custGeom>
            <a:avLst/>
            <a:gdLst/>
            <a:ahLst/>
            <a:cxnLst/>
            <a:rect r="r" b="b" t="t" l="l"/>
            <a:pathLst>
              <a:path h="7521286" w="16295868">
                <a:moveTo>
                  <a:pt x="0" y="0"/>
                </a:moveTo>
                <a:lnTo>
                  <a:pt x="16295868" y="0"/>
                </a:lnTo>
                <a:lnTo>
                  <a:pt x="16295868" y="7521286"/>
                </a:lnTo>
                <a:lnTo>
                  <a:pt x="0" y="7521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162" r="0" b="-716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026164" y="722055"/>
            <a:ext cx="1484858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a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56858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peut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12060" y="744914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y 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663257" y="5703572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donne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811713" y="1727147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veut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53770" y="744914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est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44094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va à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382940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aime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593187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fait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920902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doit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772446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doit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760403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sort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834905" y="8685360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prend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468565" y="8685360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met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05768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sait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663257" y="3715360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vient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27339" y="1091626"/>
            <a:ext cx="15512043" cy="7614607"/>
          </a:xfrm>
          <a:custGeom>
            <a:avLst/>
            <a:gdLst/>
            <a:ahLst/>
            <a:cxnLst/>
            <a:rect r="r" b="b" t="t" l="l"/>
            <a:pathLst>
              <a:path h="7614607" w="15512043">
                <a:moveTo>
                  <a:pt x="0" y="0"/>
                </a:moveTo>
                <a:lnTo>
                  <a:pt x="15512043" y="0"/>
                </a:lnTo>
                <a:lnTo>
                  <a:pt x="15512043" y="7614608"/>
                </a:lnTo>
                <a:lnTo>
                  <a:pt x="0" y="761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026164" y="722055"/>
            <a:ext cx="1484858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a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56858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peut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12060" y="744914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y 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663257" y="5703572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donne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811713" y="1727147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veut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53770" y="744914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est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44094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va à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382940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aime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593187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fait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920902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doit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772446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doit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760403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sort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834905" y="8685360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prend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468565" y="8685360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met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05768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sait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663257" y="3715360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vient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37174" y="1502912"/>
            <a:ext cx="15662261" cy="7258648"/>
          </a:xfrm>
          <a:custGeom>
            <a:avLst/>
            <a:gdLst/>
            <a:ahLst/>
            <a:cxnLst/>
            <a:rect r="r" b="b" t="t" l="l"/>
            <a:pathLst>
              <a:path h="7258648" w="15662261">
                <a:moveTo>
                  <a:pt x="0" y="0"/>
                </a:moveTo>
                <a:lnTo>
                  <a:pt x="15662262" y="0"/>
                </a:lnTo>
                <a:lnTo>
                  <a:pt x="15662262" y="7258648"/>
                </a:lnTo>
                <a:lnTo>
                  <a:pt x="0" y="7258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026164" y="722055"/>
            <a:ext cx="1484858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a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56858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peut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12060" y="744914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y 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663257" y="5703572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donne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811713" y="1727147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veut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53770" y="744914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est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44094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va à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382940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aime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593187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fait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920902" y="744914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doit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772446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doit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760403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sort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834905" y="8685360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prend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468565" y="8685360"/>
            <a:ext cx="1781621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met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05768" y="8685360"/>
            <a:ext cx="2078534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sait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663257" y="3715360"/>
            <a:ext cx="2375446" cy="662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8C52FF"/>
                </a:solidFill>
                <a:latin typeface="Courier Prime"/>
                <a:ea typeface="Courier Prime"/>
                <a:cs typeface="Courier Prime"/>
                <a:sym typeface="Courier Prime"/>
              </a:rPr>
              <a:t>Il vient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DAGS38X4zcc</dc:identifier>
  <dcterms:modified xsi:type="dcterms:W3CDTF">2011-08-01T06:04:30Z</dcterms:modified>
  <cp:revision>1</cp:revision>
  <dc:title>Il y a</dc:title>
</cp:coreProperties>
</file>