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753600" cy="7315200"/>
  <p:notesSz cx="6858000" cy="9144000"/>
  <p:embeddedFontLst>
    <p:embeddedFont>
      <p:font typeface="Agrandir" charset="1" panose="00000500000000000000"/>
      <p:regular r:id="rId12"/>
    </p:embeddedFont>
    <p:embeddedFont>
      <p:font typeface="Public Sans Heavy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100980"/>
            <a:ext cx="1942166" cy="1747949"/>
          </a:xfrm>
          <a:custGeom>
            <a:avLst/>
            <a:gdLst/>
            <a:ahLst/>
            <a:cxnLst/>
            <a:rect r="r" b="b" t="t" l="l"/>
            <a:pathLst>
              <a:path h="1747949" w="1942166">
                <a:moveTo>
                  <a:pt x="1942166" y="0"/>
                </a:moveTo>
                <a:lnTo>
                  <a:pt x="0" y="0"/>
                </a:lnTo>
                <a:lnTo>
                  <a:pt x="0" y="1747950"/>
                </a:lnTo>
                <a:lnTo>
                  <a:pt x="1942166" y="1747950"/>
                </a:lnTo>
                <a:lnTo>
                  <a:pt x="19421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410078">
            <a:off x="4526031" y="5197126"/>
            <a:ext cx="8004288" cy="4882615"/>
          </a:xfrm>
          <a:custGeom>
            <a:avLst/>
            <a:gdLst/>
            <a:ahLst/>
            <a:cxnLst/>
            <a:rect r="r" b="b" t="t" l="l"/>
            <a:pathLst>
              <a:path h="4882615" w="8004288">
                <a:moveTo>
                  <a:pt x="8004288" y="4882616"/>
                </a:moveTo>
                <a:lnTo>
                  <a:pt x="0" y="4882616"/>
                </a:lnTo>
                <a:lnTo>
                  <a:pt x="0" y="0"/>
                </a:lnTo>
                <a:lnTo>
                  <a:pt x="8004288" y="0"/>
                </a:lnTo>
                <a:lnTo>
                  <a:pt x="8004288" y="4882616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4054" y="5759515"/>
            <a:ext cx="3901440" cy="648614"/>
          </a:xfrm>
          <a:custGeom>
            <a:avLst/>
            <a:gdLst/>
            <a:ahLst/>
            <a:cxnLst/>
            <a:rect r="r" b="b" t="t" l="l"/>
            <a:pathLst>
              <a:path h="648614" w="3901440">
                <a:moveTo>
                  <a:pt x="0" y="0"/>
                </a:moveTo>
                <a:lnTo>
                  <a:pt x="3901440" y="0"/>
                </a:lnTo>
                <a:lnTo>
                  <a:pt x="3901440" y="648614"/>
                </a:lnTo>
                <a:lnTo>
                  <a:pt x="0" y="6486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49877" y="-126075"/>
            <a:ext cx="5556596" cy="744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y a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est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a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va à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fait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aime</a:t>
            </a:r>
          </a:p>
          <a:p>
            <a:pPr algn="l">
              <a:lnSpc>
                <a:spcPts val="7225"/>
              </a:lnSpc>
            </a:pPr>
            <a:r>
              <a:rPr lang="en-US" sz="5161" spc="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Il veut</a:t>
            </a:r>
          </a:p>
          <a:p>
            <a:pPr algn="l">
              <a:lnSpc>
                <a:spcPts val="7225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00300" y="1997179"/>
            <a:ext cx="4124804" cy="3762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7"/>
              </a:lnSpc>
              <a:spcBef>
                <a:spcPct val="0"/>
              </a:spcBef>
            </a:pPr>
            <a:r>
              <a:rPr lang="en-US" b="true" sz="7126">
                <a:solidFill>
                  <a:srgbClr val="000000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J’utilise  les super 7!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410078">
            <a:off x="317650" y="4715927"/>
            <a:ext cx="8686848" cy="5298977"/>
          </a:xfrm>
          <a:custGeom>
            <a:avLst/>
            <a:gdLst/>
            <a:ahLst/>
            <a:cxnLst/>
            <a:rect r="r" b="b" t="t" l="l"/>
            <a:pathLst>
              <a:path h="5298977" w="8686848">
                <a:moveTo>
                  <a:pt x="8686848" y="5298977"/>
                </a:moveTo>
                <a:lnTo>
                  <a:pt x="0" y="5298977"/>
                </a:lnTo>
                <a:lnTo>
                  <a:pt x="0" y="0"/>
                </a:lnTo>
                <a:lnTo>
                  <a:pt x="8686848" y="0"/>
                </a:lnTo>
                <a:lnTo>
                  <a:pt x="8686848" y="5298977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5609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535532" y="88877"/>
            <a:ext cx="2218068" cy="1996261"/>
          </a:xfrm>
          <a:custGeom>
            <a:avLst/>
            <a:gdLst/>
            <a:ahLst/>
            <a:cxnLst/>
            <a:rect r="r" b="b" t="t" l="l"/>
            <a:pathLst>
              <a:path h="1996261" w="2218068">
                <a:moveTo>
                  <a:pt x="2218068" y="0"/>
                </a:moveTo>
                <a:lnTo>
                  <a:pt x="0" y="0"/>
                </a:lnTo>
                <a:lnTo>
                  <a:pt x="0" y="1996261"/>
                </a:lnTo>
                <a:lnTo>
                  <a:pt x="2218068" y="1996261"/>
                </a:lnTo>
                <a:lnTo>
                  <a:pt x="22180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48645">
            <a:off x="7415671" y="5370109"/>
            <a:ext cx="3702479" cy="2194560"/>
          </a:xfrm>
          <a:custGeom>
            <a:avLst/>
            <a:gdLst/>
            <a:ahLst/>
            <a:cxnLst/>
            <a:rect r="r" b="b" t="t" l="l"/>
            <a:pathLst>
              <a:path h="2194560" w="3702479">
                <a:moveTo>
                  <a:pt x="0" y="0"/>
                </a:moveTo>
                <a:lnTo>
                  <a:pt x="3702479" y="0"/>
                </a:lnTo>
                <a:lnTo>
                  <a:pt x="370247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6672" y="-142455"/>
            <a:ext cx="1942166" cy="1747949"/>
          </a:xfrm>
          <a:custGeom>
            <a:avLst/>
            <a:gdLst/>
            <a:ahLst/>
            <a:cxnLst/>
            <a:rect r="r" b="b" t="t" l="l"/>
            <a:pathLst>
              <a:path h="1747949" w="1942166">
                <a:moveTo>
                  <a:pt x="0" y="0"/>
                </a:moveTo>
                <a:lnTo>
                  <a:pt x="1942166" y="0"/>
                </a:lnTo>
                <a:lnTo>
                  <a:pt x="1942166" y="1747950"/>
                </a:lnTo>
                <a:lnTo>
                  <a:pt x="0" y="174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809" y="389468"/>
            <a:ext cx="9350647" cy="6077921"/>
          </a:xfrm>
          <a:custGeom>
            <a:avLst/>
            <a:gdLst/>
            <a:ahLst/>
            <a:cxnLst/>
            <a:rect r="r" b="b" t="t" l="l"/>
            <a:pathLst>
              <a:path h="6077921" w="9350647">
                <a:moveTo>
                  <a:pt x="0" y="0"/>
                </a:moveTo>
                <a:lnTo>
                  <a:pt x="9350647" y="0"/>
                </a:lnTo>
                <a:lnTo>
                  <a:pt x="9350647" y="6077921"/>
                </a:lnTo>
                <a:lnTo>
                  <a:pt x="0" y="607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520" y="-142455"/>
            <a:ext cx="8798018" cy="7315200"/>
          </a:xfrm>
          <a:custGeom>
            <a:avLst/>
            <a:gdLst/>
            <a:ahLst/>
            <a:cxnLst/>
            <a:rect r="r" b="b" t="t" l="l"/>
            <a:pathLst>
              <a:path h="7315200" w="8798018">
                <a:moveTo>
                  <a:pt x="0" y="0"/>
                </a:moveTo>
                <a:lnTo>
                  <a:pt x="8798018" y="0"/>
                </a:lnTo>
                <a:lnTo>
                  <a:pt x="879801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59" t="0" r="-1235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975311">
            <a:off x="-3369933" y="1061656"/>
            <a:ext cx="8202906" cy="6042804"/>
          </a:xfrm>
          <a:custGeom>
            <a:avLst/>
            <a:gdLst/>
            <a:ahLst/>
            <a:cxnLst/>
            <a:rect r="r" b="b" t="t" l="l"/>
            <a:pathLst>
              <a:path h="6042804" w="8202906">
                <a:moveTo>
                  <a:pt x="0" y="0"/>
                </a:moveTo>
                <a:lnTo>
                  <a:pt x="8202906" y="0"/>
                </a:lnTo>
                <a:lnTo>
                  <a:pt x="8202906" y="6042804"/>
                </a:lnTo>
                <a:lnTo>
                  <a:pt x="0" y="6042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4" t="0" r="-1267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185634" y="198320"/>
            <a:ext cx="2094572" cy="1885115"/>
          </a:xfrm>
          <a:custGeom>
            <a:avLst/>
            <a:gdLst/>
            <a:ahLst/>
            <a:cxnLst/>
            <a:rect r="r" b="b" t="t" l="l"/>
            <a:pathLst>
              <a:path h="1885115" w="2094572">
                <a:moveTo>
                  <a:pt x="2094572" y="0"/>
                </a:moveTo>
                <a:lnTo>
                  <a:pt x="0" y="0"/>
                </a:lnTo>
                <a:lnTo>
                  <a:pt x="0" y="1885114"/>
                </a:lnTo>
                <a:lnTo>
                  <a:pt x="2094572" y="1885114"/>
                </a:lnTo>
                <a:lnTo>
                  <a:pt x="20945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9420" y="0"/>
            <a:ext cx="7334759" cy="7315200"/>
          </a:xfrm>
          <a:custGeom>
            <a:avLst/>
            <a:gdLst/>
            <a:ahLst/>
            <a:cxnLst/>
            <a:rect r="r" b="b" t="t" l="l"/>
            <a:pathLst>
              <a:path h="7315200" w="7334759">
                <a:moveTo>
                  <a:pt x="0" y="0"/>
                </a:moveTo>
                <a:lnTo>
                  <a:pt x="7334760" y="0"/>
                </a:lnTo>
                <a:lnTo>
                  <a:pt x="733476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410078">
            <a:off x="810726" y="-2976063"/>
            <a:ext cx="8004288" cy="4882615"/>
          </a:xfrm>
          <a:custGeom>
            <a:avLst/>
            <a:gdLst/>
            <a:ahLst/>
            <a:cxnLst/>
            <a:rect r="r" b="b" t="t" l="l"/>
            <a:pathLst>
              <a:path h="4882615" w="8004288">
                <a:moveTo>
                  <a:pt x="8004288" y="4882616"/>
                </a:moveTo>
                <a:lnTo>
                  <a:pt x="0" y="4882616"/>
                </a:lnTo>
                <a:lnTo>
                  <a:pt x="0" y="0"/>
                </a:lnTo>
                <a:lnTo>
                  <a:pt x="8004288" y="0"/>
                </a:lnTo>
                <a:lnTo>
                  <a:pt x="8004288" y="4882616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348645">
            <a:off x="7447720" y="5350090"/>
            <a:ext cx="3702479" cy="2194560"/>
          </a:xfrm>
          <a:custGeom>
            <a:avLst/>
            <a:gdLst/>
            <a:ahLst/>
            <a:cxnLst/>
            <a:rect r="r" b="b" t="t" l="l"/>
            <a:pathLst>
              <a:path h="2194560" w="3702479">
                <a:moveTo>
                  <a:pt x="0" y="0"/>
                </a:moveTo>
                <a:lnTo>
                  <a:pt x="3702479" y="0"/>
                </a:lnTo>
                <a:lnTo>
                  <a:pt x="370247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1942166" cy="1747949"/>
          </a:xfrm>
          <a:custGeom>
            <a:avLst/>
            <a:gdLst/>
            <a:ahLst/>
            <a:cxnLst/>
            <a:rect r="r" b="b" t="t" l="l"/>
            <a:pathLst>
              <a:path h="1747949" w="1942166">
                <a:moveTo>
                  <a:pt x="0" y="0"/>
                </a:moveTo>
                <a:lnTo>
                  <a:pt x="1942166" y="0"/>
                </a:lnTo>
                <a:lnTo>
                  <a:pt x="1942166" y="1747949"/>
                </a:lnTo>
                <a:lnTo>
                  <a:pt x="0" y="174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48645">
            <a:off x="-1514131" y="5678674"/>
            <a:ext cx="3702479" cy="2194560"/>
          </a:xfrm>
          <a:custGeom>
            <a:avLst/>
            <a:gdLst/>
            <a:ahLst/>
            <a:cxnLst/>
            <a:rect r="r" b="b" t="t" l="l"/>
            <a:pathLst>
              <a:path h="2194560" w="3702479">
                <a:moveTo>
                  <a:pt x="0" y="0"/>
                </a:moveTo>
                <a:lnTo>
                  <a:pt x="3702479" y="0"/>
                </a:lnTo>
                <a:lnTo>
                  <a:pt x="3702479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2942420">
            <a:off x="-4699477" y="-1184703"/>
            <a:ext cx="8004288" cy="4882615"/>
          </a:xfrm>
          <a:custGeom>
            <a:avLst/>
            <a:gdLst/>
            <a:ahLst/>
            <a:cxnLst/>
            <a:rect r="r" b="b" t="t" l="l"/>
            <a:pathLst>
              <a:path h="4882615" w="8004288">
                <a:moveTo>
                  <a:pt x="8004287" y="4882616"/>
                </a:moveTo>
                <a:lnTo>
                  <a:pt x="0" y="4882616"/>
                </a:lnTo>
                <a:lnTo>
                  <a:pt x="0" y="0"/>
                </a:lnTo>
                <a:lnTo>
                  <a:pt x="8004287" y="0"/>
                </a:lnTo>
                <a:lnTo>
                  <a:pt x="8004287" y="4882616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410078">
            <a:off x="6675331" y="4621509"/>
            <a:ext cx="8004288" cy="4882615"/>
          </a:xfrm>
          <a:custGeom>
            <a:avLst/>
            <a:gdLst/>
            <a:ahLst/>
            <a:cxnLst/>
            <a:rect r="r" b="b" t="t" l="l"/>
            <a:pathLst>
              <a:path h="4882615" w="8004288">
                <a:moveTo>
                  <a:pt x="8004287" y="4882615"/>
                </a:moveTo>
                <a:lnTo>
                  <a:pt x="0" y="4882615"/>
                </a:lnTo>
                <a:lnTo>
                  <a:pt x="0" y="0"/>
                </a:lnTo>
                <a:lnTo>
                  <a:pt x="8004287" y="0"/>
                </a:lnTo>
                <a:lnTo>
                  <a:pt x="8004287" y="4882615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54594" y="324691"/>
            <a:ext cx="1825104" cy="1642594"/>
          </a:xfrm>
          <a:custGeom>
            <a:avLst/>
            <a:gdLst/>
            <a:ahLst/>
            <a:cxnLst/>
            <a:rect r="r" b="b" t="t" l="l"/>
            <a:pathLst>
              <a:path h="1642594" w="1825104">
                <a:moveTo>
                  <a:pt x="0" y="0"/>
                </a:moveTo>
                <a:lnTo>
                  <a:pt x="1825105" y="0"/>
                </a:lnTo>
                <a:lnTo>
                  <a:pt x="1825105" y="1642594"/>
                </a:lnTo>
                <a:lnTo>
                  <a:pt x="0" y="1642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39924" y="0"/>
            <a:ext cx="4873752" cy="7315200"/>
          </a:xfrm>
          <a:custGeom>
            <a:avLst/>
            <a:gdLst/>
            <a:ahLst/>
            <a:cxnLst/>
            <a:rect r="r" b="b" t="t" l="l"/>
            <a:pathLst>
              <a:path h="7315200" w="4873752">
                <a:moveTo>
                  <a:pt x="0" y="0"/>
                </a:moveTo>
                <a:lnTo>
                  <a:pt x="4873752" y="0"/>
                </a:lnTo>
                <a:lnTo>
                  <a:pt x="4873752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DAGSTUaUR8A</dc:identifier>
  <dcterms:modified xsi:type="dcterms:W3CDTF">2011-08-01T06:04:30Z</dcterms:modified>
  <cp:revision>1</cp:revision>
  <dc:title>Picture Talk Description physique</dc:title>
</cp:coreProperties>
</file>